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2" Target="ppt/presentation.xml" Type="http://schemas.openxmlformats.org/officeDocument/2006/relationships/officeDocument"/><Relationship Id="rId1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6858000" cy="9144000"/>
  <p:embeddedFontLst>
    <p:embeddedFont>
      <p:font typeface="Anton"/>
      <p:regular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gIo+s48TwHJ4zC10NlvDxu6L05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50" Target="metadata" Type="http://customschemas.google.com/relationships/presentationmetadata"/><Relationship Id="rId5" Target="notesMasters/notesMaster1.xml" Type="http://schemas.openxmlformats.org/officeDocument/2006/relationships/notesMaster"/><Relationship Id="rId39" Target="fonts/Lato-bold.fntdata" Type="http://schemas.openxmlformats.org/officeDocument/2006/relationships/font"/><Relationship Id="rId4" Target="slideMasters/slideMaster1.xml" Type="http://schemas.openxmlformats.org/officeDocument/2006/relationships/slideMaster"/><Relationship Id="rId38" Target="fonts/Lato-regular.fntdata" Type="http://schemas.openxmlformats.org/officeDocument/2006/relationships/font"/><Relationship Id="rId3" Target="presProps.xml" Type="http://schemas.openxmlformats.org/officeDocument/2006/relationships/presProps"/><Relationship Id="rId37" Target="fonts/Anton-regular.fntdata" Type="http://schemas.openxmlformats.org/officeDocument/2006/relationships/font"/><Relationship Id="rId2" Target="viewProps.xml" Type="http://schemas.openxmlformats.org/officeDocument/2006/relationships/viewProps"/><Relationship Id="rId36" Target="slides/slide31.xml" Type="http://schemas.openxmlformats.org/officeDocument/2006/relationships/slide"/><Relationship Id="rId1" Target="theme/theme1.xml" Type="http://schemas.openxmlformats.org/officeDocument/2006/relationships/theme"/><Relationship Id="rId35" Target="slides/slide30.xml" Type="http://schemas.openxmlformats.org/officeDocument/2006/relationships/slide"/><Relationship Id="rId34" Target="slides/slide29.xml" Type="http://schemas.openxmlformats.org/officeDocument/2006/relationships/slide"/><Relationship Id="rId33" Target="slides/slide28.xml" Type="http://schemas.openxmlformats.org/officeDocument/2006/relationships/slide"/><Relationship Id="rId32" Target="slides/slide27.xml" Type="http://schemas.openxmlformats.org/officeDocument/2006/relationships/slide"/><Relationship Id="rId31" Target="slides/slide26.xml" Type="http://schemas.openxmlformats.org/officeDocument/2006/relationships/slide"/><Relationship Id="rId30" Target="slides/slide25.xml" Type="http://schemas.openxmlformats.org/officeDocument/2006/relationships/slide"/><Relationship Id="rId27" Target="slides/slide22.xml" Type="http://schemas.openxmlformats.org/officeDocument/2006/relationships/slide"/><Relationship Id="rId26" Target="slides/slide21.xml" Type="http://schemas.openxmlformats.org/officeDocument/2006/relationships/slide"/><Relationship Id="rId25" Target="slides/slide20.xml" Type="http://schemas.openxmlformats.org/officeDocument/2006/relationships/slide"/><Relationship Id="rId24" Target="slides/slide19.xml" Type="http://schemas.openxmlformats.org/officeDocument/2006/relationships/slide"/><Relationship Id="rId21" Target="slides/slide16.xml" Type="http://schemas.openxmlformats.org/officeDocument/2006/relationships/slide"/><Relationship Id="rId19" Target="slides/slide14.xml" Type="http://schemas.openxmlformats.org/officeDocument/2006/relationships/slide"/><Relationship Id="rId20" Target="slides/slide15.xml" Type="http://schemas.openxmlformats.org/officeDocument/2006/relationships/slide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13" Target="slides/slide8.xml" Type="http://schemas.openxmlformats.org/officeDocument/2006/relationships/slide"/><Relationship Id="rId47" Target="fonts/HelveticaNeueLight-bold.fntdata" Type="http://schemas.openxmlformats.org/officeDocument/2006/relationships/font"/><Relationship Id="rId16" Target="slides/slide11.xml" Type="http://schemas.openxmlformats.org/officeDocument/2006/relationships/slide"/><Relationship Id="rId12" Target="slides/slide7.xml" Type="http://schemas.openxmlformats.org/officeDocument/2006/relationships/slide"/><Relationship Id="rId46" Target="fonts/HelveticaNeueLight-regular.fntdata" Type="http://schemas.openxmlformats.org/officeDocument/2006/relationships/font"/><Relationship Id="rId49" Target="fonts/HelveticaNeueLight-boldItalic.fntdata" Type="http://schemas.openxmlformats.org/officeDocument/2006/relationships/font"/><Relationship Id="rId15" Target="slides/slide10.xml" Type="http://schemas.openxmlformats.org/officeDocument/2006/relationships/slide"/><Relationship Id="rId11" Target="slides/slide6.xml" Type="http://schemas.openxmlformats.org/officeDocument/2006/relationships/slide"/><Relationship Id="rId45" Target="fonts/HelveticaNeue-boldItalic.fntdata" Type="http://schemas.openxmlformats.org/officeDocument/2006/relationships/font"/><Relationship Id="rId48" Target="fonts/HelveticaNeueLight-italic.fntdata" Type="http://schemas.openxmlformats.org/officeDocument/2006/relationships/font"/><Relationship Id="rId14" Target="slides/slide9.xml" Type="http://schemas.openxmlformats.org/officeDocument/2006/relationships/slide"/><Relationship Id="rId10" Target="slides/slide5.xml" Type="http://schemas.openxmlformats.org/officeDocument/2006/relationships/slide"/><Relationship Id="rId44" Target="fonts/HelveticaNeue-italic.fntdata" Type="http://schemas.openxmlformats.org/officeDocument/2006/relationships/font"/><Relationship Id="rId43" Target="fonts/HelveticaNeue-bold.fntdata" Type="http://schemas.openxmlformats.org/officeDocument/2006/relationships/font"/><Relationship Id="rId42" Target="fonts/HelveticaNeue-regular.fntdata" Type="http://schemas.openxmlformats.org/officeDocument/2006/relationships/font"/><Relationship Id="rId41" Target="fonts/Lato-boldItalic.fntdata" Type="http://schemas.openxmlformats.org/officeDocument/2006/relationships/font"/><Relationship Id="rId9" Target="slides/slide4.xml" Type="http://schemas.openxmlformats.org/officeDocument/2006/relationships/slide"/><Relationship Id="rId40" Target="fonts/Lato-italic.fntdata" Type="http://schemas.openxmlformats.org/officeDocument/2006/relationships/font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23" Target="slides/slide18.xml" Type="http://schemas.openxmlformats.org/officeDocument/2006/relationships/slide"/><Relationship Id="rId29" Target="slides/slide24.xml" Type="http://schemas.openxmlformats.org/officeDocument/2006/relationships/slide"/><Relationship Id="rId22" Target="slides/slide17.xml" Type="http://schemas.openxmlformats.org/officeDocument/2006/relationships/slide"/><Relationship Id="rId28" Target="slides/slide23.xml" Type="http://schemas.openxmlformats.org/officeDocument/2006/relationships/slid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d347566e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d347566e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347566e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d347566e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d347566e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d347566e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d347566e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d347566e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347566e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d347566e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347566e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d347566e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d347566e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d347566e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d347566e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d347566e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d347566e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d347566e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d347566e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d347566e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347566e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347566e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d347566e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d347566e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d347566e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d347566e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d347566e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d347566e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347566e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d347566e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d347566e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d347566e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d347566e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d347566e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d347566e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d347566e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347566e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347566e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d347566e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d347566e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d347566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d347566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45" name="Google Shape;24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d347566e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d347566e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d347566e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d347566e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d347566e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d347566e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d347566e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d347566e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d347566e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d347566e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d347566e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d347566e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algn="ctr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algn="ctr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algn="ctr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algn="ctr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algn="ctr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algn="ctr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algn="ctr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algn="ctr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4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algn="l" indent="-2286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algn="l" indent="-2286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algn="l" indent="-2286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algn="l" indent="-2286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algn="l" indent="-2286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algn="l" indent="-2286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algn="l" indent="-2286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algn="l" indent="-2286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algn="l" indent="-317500" lvl="1" marL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algn="l" indent="-317500" lvl="2" marL="13716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algn="l" indent="-317500" lvl="3" marL="18288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algn="l" indent="-317500" lvl="4" marL="22860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algn="l" indent="-317500" lvl="5" marL="27432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algn="l" indent="-317500" lvl="6" marL="3200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algn="l" indent="-317500" lvl="7" marL="36576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algn="l" indent="-317500" lvl="8" marL="411480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algn="l" indent="-2286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algn="l" indent="-2286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algn="l" indent="-2286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algn="l" indent="-2286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0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indent="-2286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algn="l" indent="-2286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algn="l" indent="-2286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algn="l" indent="-2286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algn="l" indent="-2286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algn="l" indent="-2286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algn="l" indent="-2286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algn="l" indent="-2286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algn="l" indent="-2286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0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indent="-2286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algn="l" indent="-2286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algn="l" indent="-2286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algn="l" indent="-2286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algn="l" indent="-2286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algn="l" indent="-2286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algn="l" indent="-2286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algn="l" indent="-2286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algn="l" indent="-2286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810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algn="l" indent="-36195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algn="l" indent="-3429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algn="l" indent="-32385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algn="l" indent="-32385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algn="l" indent="-32385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algn="l" indent="-32385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algn="l" indent="-32385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algn="l" indent="-32385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63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algn="l" indent="-228600" lvl="1" marL="914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algn="l" indent="-228600" lvl="2" marL="1371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algn="l" indent="-228600" lvl="3" marL="1828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algn="l" indent="-228600" lvl="4" marL="22860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algn="l" indent="-2286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algn="l" indent="-2286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algn="l" indent="-2286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algn="l" indent="-2286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3" Target="../slideLayouts/slideLayout12.xml" Type="http://schemas.openxmlformats.org/officeDocument/2006/relationships/slideLayout"/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cap="none" i="0" strike="noStrike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61950" lvl="0" marL="457200" marR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cap="none" i="0" strike="noStrike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cap="none" i="0" strike="noStrike" sz="1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14325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cap="none" i="0" strike="noStrike" sz="13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14325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cap="none" i="0" strike="noStrike" sz="13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14325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cap="none" i="0" strike="noStrike" sz="13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14325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cap="none" i="0" strike="noStrike" sz="13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14325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cap="none" i="0" strike="noStrike" sz="13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14325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cap="none" i="0" strike="noStrike" sz="13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s-419"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2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29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3" Target="../media/image30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22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../media/image28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12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19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3" Target="../media/image27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23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3" Target="../media/image17.pn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3" Target="../media/image14.pn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25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3" Target="../media/image16.pn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3" Target="../media/image20.pn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3" Target="../media/image26.pn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3" Target="../media/image32.pn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18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3" Target="../media/image31.png" Type="http://schemas.openxmlformats.org/officeDocument/2006/relationships/image"/><Relationship Id="rId2" Target="../notesSlides/notesSlide3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3" Target="../media/image13.png" Type="http://schemas.openxmlformats.org/officeDocument/2006/relationships/image"/><Relationship Id="rId2" Target="../notesSlides/notesSlide3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24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5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21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9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6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844325" y="235122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altLang="es-419"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CONCEPTOS GENERALES</a:t>
            </a:r>
            <a:endParaRPr/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cap="none" i="1" strike="noStrike" sz="3600" u="non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22750" y="1633175"/>
            <a:ext cx="5482200" cy="4758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altLang="es-419" b="0" cap="none" i="0" lang="es-419" strike="noStrike" sz="2000" u="non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altLang="es-419" b="1" cap="none" i="0" lang="es-419" strike="noStrike" sz="2000" u="non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1. </a:t>
            </a:r>
            <a:r>
              <a:rPr altLang="es-419" b="0" cap="none" i="0" lang="es-419" strike="noStrike" sz="2000" u="non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Base de Datos</a:t>
            </a:r>
            <a:endParaRPr b="0" cap="none" i="0" strike="noStrike" sz="1400" u="non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cap="none" i="0" strike="noStrike" sz="1800" u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3425" y="376025"/>
            <a:ext cx="9144000" cy="698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62" y="469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dd347566ed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dd347566e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dd347566e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5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dd347566ed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dd347566e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dd347566ed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dd347566ed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dd347566e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dd347566ed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25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dd347566ed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dd347566ed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dd347566ed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dd347566ed_0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dd347566ed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dd347566ed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dd347566ed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25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dd347566ed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dd347566ed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dd347566ed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dd347566ed_0_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25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dd347566ed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dd347566ed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dd347566ed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dd347566ed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dd347566ed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dd347566e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dd347566e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25" y="518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dd347566ed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20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/>
        </p:nvSpPr>
        <p:spPr>
          <a:xfrm>
            <a:off x="1862245" y="1826056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altLang="es-419" b="0" cap="none" i="1" lang="es-419" strike="noStrike" sz="4800" u="non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cap="none" i="1" strike="noStrike" sz="4800" u="non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1244253" y="1461820"/>
            <a:ext cx="6467100" cy="2956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1143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dd347566ed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025" y="0"/>
            <a:ext cx="9229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dd347566ed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dd347566e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dd347566ed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dd347566e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dd347566ed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